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AF0"/>
    <a:srgbClr val="F0F0F0"/>
    <a:srgbClr val="668CA5"/>
    <a:srgbClr val="2189A4"/>
    <a:srgbClr val="9E3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578"/>
  </p:normalViewPr>
  <p:slideViewPr>
    <p:cSldViewPr snapToGrid="0" snapToObjects="1" showGuides="1">
      <p:cViewPr varScale="1">
        <p:scale>
          <a:sx n="116" d="100"/>
          <a:sy n="116" d="100"/>
        </p:scale>
        <p:origin x="108" y="19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øydis Myrhaug Danielsen" userId="0c2da9e1-6148-4148-9951-c0fabcbbcbf6" providerId="ADAL" clId="{02B44435-9870-47D7-BCB4-7BA120A0A880}"/>
    <pc:docChg chg="modSld">
      <pc:chgData name="Frøydis Myrhaug Danielsen" userId="0c2da9e1-6148-4148-9951-c0fabcbbcbf6" providerId="ADAL" clId="{02B44435-9870-47D7-BCB4-7BA120A0A880}" dt="2024-05-28T08:14:20.221" v="0" actId="20577"/>
      <pc:docMkLst>
        <pc:docMk/>
      </pc:docMkLst>
      <pc:sldChg chg="modSp mod">
        <pc:chgData name="Frøydis Myrhaug Danielsen" userId="0c2da9e1-6148-4148-9951-c0fabcbbcbf6" providerId="ADAL" clId="{02B44435-9870-47D7-BCB4-7BA120A0A880}" dt="2024-05-28T08:14:20.221" v="0" actId="20577"/>
        <pc:sldMkLst>
          <pc:docMk/>
          <pc:sldMk cId="1199356814" sldId="256"/>
        </pc:sldMkLst>
        <pc:spChg chg="mod">
          <ac:chgData name="Frøydis Myrhaug Danielsen" userId="0c2da9e1-6148-4148-9951-c0fabcbbcbf6" providerId="ADAL" clId="{02B44435-9870-47D7-BCB4-7BA120A0A880}" dt="2024-05-28T08:14:20.221" v="0" actId="20577"/>
          <ac:spMkLst>
            <pc:docMk/>
            <pc:sldMk cId="1199356814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26.08.2024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15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Navn på presentasjon eller tema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 err="1"/>
              <a:t>lhl.no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11043" y="2403411"/>
            <a:ext cx="9540000" cy="1080000"/>
          </a:xfrm>
        </p:spPr>
        <p:txBody>
          <a:bodyPr>
            <a:normAutofit/>
          </a:bodyPr>
          <a:lstStyle/>
          <a:p>
            <a:pPr algn="ctr"/>
            <a:r>
              <a:rPr lang="nb-NO" sz="3600" dirty="0"/>
              <a:t>Fasit quiz til LHL – vår organisasjon</a:t>
            </a:r>
            <a:br>
              <a:rPr lang="nb-NO" sz="3600"/>
            </a:b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935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2155339"/>
            <a:ext cx="5217266" cy="24710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Ca. 2000 mennesker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9: Hvor mange fikk hjelp av LHLs </a:t>
            </a:r>
            <a:r>
              <a:rPr lang="nb-NO" sz="4000" b="1" dirty="0" err="1"/>
              <a:t>hjertebro</a:t>
            </a:r>
            <a:r>
              <a:rPr lang="nb-NO" sz="4000" b="1" dirty="0"/>
              <a:t>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6" name="Plassholder for innhold 7" descr="Et bilde som inneholder klær, transport, luftfartøy, høvel&#10;&#10;Automatisk generert beskrivelse">
            <a:extLst>
              <a:ext uri="{FF2B5EF4-FFF2-40B4-BE49-F238E27FC236}">
                <a16:creationId xmlns:a16="http://schemas.microsoft.com/office/drawing/2014/main" id="{778A6E6C-F836-C11A-E268-BAB01101EE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382" y="1692274"/>
            <a:ext cx="5192129" cy="40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1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4034172" cy="24710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2018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10: Når sto LHL-sykehuset klart på Gardermoen?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6146" name="Picture 2" descr="LHL-sykehuset Gardermoen - Jessheim By">
            <a:extLst>
              <a:ext uri="{FF2B5EF4-FFF2-40B4-BE49-F238E27FC236}">
                <a16:creationId xmlns:a16="http://schemas.microsoft.com/office/drawing/2014/main" id="{EC5F27B4-339C-856B-74F8-E459E934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80" y="3429000"/>
            <a:ext cx="4947240" cy="22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5" y="974815"/>
            <a:ext cx="8677610" cy="2471007"/>
          </a:xfrm>
        </p:spPr>
        <p:txBody>
          <a:bodyPr/>
          <a:lstStyle/>
          <a:p>
            <a:endParaRPr lang="nb-NO" dirty="0"/>
          </a:p>
          <a:p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55 000 medlemmer og </a:t>
            </a:r>
            <a:r>
              <a:rPr lang="nb-NO" sz="3600" dirty="0" err="1"/>
              <a:t>ca</a:t>
            </a:r>
            <a:r>
              <a:rPr lang="nb-NO" sz="3600" dirty="0"/>
              <a:t> 250 lokallag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11: Hvor mange medlemmer og lokallag har LHL?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120FFB50-604C-B787-5861-DDA295B9133F}"/>
              </a:ext>
            </a:extLst>
          </p:cNvPr>
          <p:cNvGrpSpPr/>
          <p:nvPr/>
        </p:nvGrpSpPr>
        <p:grpSpPr>
          <a:xfrm>
            <a:off x="2088187" y="3147583"/>
            <a:ext cx="7495237" cy="2878567"/>
            <a:chOff x="2088187" y="2664984"/>
            <a:chExt cx="7495237" cy="2878567"/>
          </a:xfrm>
        </p:grpSpPr>
        <p:pic>
          <p:nvPicPr>
            <p:cNvPr id="7170" name="Picture 2" descr="LHL - LHL har i dag et godt etablerte treningstilbud i lokallag over hele  landet. Alle LHL sine innendørs treningsgrupper, inneholder bolker med  tilpasset styrketrening. På bilde en sprek gjeng fra LHL">
              <a:extLst>
                <a:ext uri="{FF2B5EF4-FFF2-40B4-BE49-F238E27FC236}">
                  <a16:creationId xmlns:a16="http://schemas.microsoft.com/office/drawing/2014/main" id="{262C547B-2E89-AE04-A9C8-D5724933B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87" y="2996192"/>
              <a:ext cx="287655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Besøk hos LHL">
              <a:extLst>
                <a:ext uri="{FF2B5EF4-FFF2-40B4-BE49-F238E27FC236}">
                  <a16:creationId xmlns:a16="http://schemas.microsoft.com/office/drawing/2014/main" id="{6CBC07A5-4300-D1FF-E43C-9883EDF43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3943351"/>
              <a:ext cx="2847975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Vestby LHL | LHL bildebank">
              <a:extLst>
                <a:ext uri="{FF2B5EF4-FFF2-40B4-BE49-F238E27FC236}">
                  <a16:creationId xmlns:a16="http://schemas.microsoft.com/office/drawing/2014/main" id="{0F8B7228-B938-A301-C340-C7F5A0C9E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049" y="2664984"/>
              <a:ext cx="2619375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5365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5" y="1429481"/>
            <a:ext cx="7263147" cy="24710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Medlemmene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12: Hvem eier LHL?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8194" name="Picture 2" descr="LHL Hamar: Et sprekt lokallag!">
            <a:extLst>
              <a:ext uri="{FF2B5EF4-FFF2-40B4-BE49-F238E27FC236}">
                <a16:creationId xmlns:a16="http://schemas.microsoft.com/office/drawing/2014/main" id="{3C84A218-D393-C174-A0B8-8B391E3D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3728243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HL Eidsvoll: Tok med medlemmene på opplevelsesrik tur.">
            <a:extLst>
              <a:ext uri="{FF2B5EF4-FFF2-40B4-BE49-F238E27FC236}">
                <a16:creationId xmlns:a16="http://schemas.microsoft.com/office/drawing/2014/main" id="{EB655A31-69F2-3EAB-AC9C-0D1F88D5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13" y="1952057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12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5" y="1429481"/>
            <a:ext cx="7263147" cy="24710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Landsmøtet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13: Hva er LHLs høyeste myndighet?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9218" name="Picture 2" descr="LHLs landsmøte">
            <a:extLst>
              <a:ext uri="{FF2B5EF4-FFF2-40B4-BE49-F238E27FC236}">
                <a16:creationId xmlns:a16="http://schemas.microsoft.com/office/drawing/2014/main" id="{98338EF5-101B-ABF3-8F0A-0E7286BA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3196429"/>
            <a:ext cx="4562475" cy="25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2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5" y="1429481"/>
            <a:ext cx="7263147" cy="2471007"/>
          </a:xfrm>
        </p:spPr>
        <p:txBody>
          <a:bodyPr/>
          <a:lstStyle/>
          <a:p>
            <a:endParaRPr lang="nb-NO" dirty="0"/>
          </a:p>
          <a:p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«Et bedre liv»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14: Hva er LHLs visjon?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10242" name="Picture 2" descr="Magasinet Et bedre liv">
            <a:extLst>
              <a:ext uri="{FF2B5EF4-FFF2-40B4-BE49-F238E27FC236}">
                <a16:creationId xmlns:a16="http://schemas.microsoft.com/office/drawing/2014/main" id="{32209EB7-5AF2-1F30-3F6B-232928064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2353163"/>
            <a:ext cx="6634163" cy="36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1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5" y="1429481"/>
            <a:ext cx="7263147" cy="2471007"/>
          </a:xfrm>
        </p:spPr>
        <p:txBody>
          <a:bodyPr/>
          <a:lstStyle/>
          <a:p>
            <a:endParaRPr lang="nb-NO" dirty="0"/>
          </a:p>
          <a:p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 err="1"/>
              <a:t>ca</a:t>
            </a:r>
            <a:r>
              <a:rPr lang="nb-NO" sz="3600" dirty="0"/>
              <a:t> 70 år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15: Hva er gjennomsnittsalderen for LHL sine medlemmer?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9218" name="Picture 2" descr="LHLs landsmøte">
            <a:extLst>
              <a:ext uri="{FF2B5EF4-FFF2-40B4-BE49-F238E27FC236}">
                <a16:creationId xmlns:a16="http://schemas.microsoft.com/office/drawing/2014/main" id="{98338EF5-101B-ABF3-8F0A-0E7286BA0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99" y="3196429"/>
            <a:ext cx="4562475" cy="255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9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974768"/>
            <a:ext cx="8834772" cy="2556732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Tuberkuløses Hjelpeorganisasjon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642612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1: Hva står THO for?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sp>
        <p:nvSpPr>
          <p:cNvPr id="6" name="Terminator 5">
            <a:extLst>
              <a:ext uri="{FF2B5EF4-FFF2-40B4-BE49-F238E27FC236}">
                <a16:creationId xmlns:a16="http://schemas.microsoft.com/office/drawing/2014/main" id="{7FEEBAF6-CADF-8E4C-E0F3-48241449861E}"/>
              </a:ext>
            </a:extLst>
          </p:cNvPr>
          <p:cNvSpPr/>
          <p:nvPr/>
        </p:nvSpPr>
        <p:spPr>
          <a:xfrm>
            <a:off x="3032067" y="2884487"/>
            <a:ext cx="5607442" cy="3111863"/>
          </a:xfrm>
          <a:prstGeom prst="flowChartTermina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910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886589"/>
            <a:ext cx="3905584" cy="2550000"/>
          </a:xfrm>
        </p:spPr>
        <p:txBody>
          <a:bodyPr/>
          <a:lstStyle/>
          <a:p>
            <a:endParaRPr lang="nb-NO" dirty="0"/>
          </a:p>
          <a:p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Ragnar Strøm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642612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2: Hvem var grunnleggeren av THO?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2050" name="Picture 2" descr="Ragnar Strøm var THOs første formann fra 1943 til han døde i 1947, bare 45 år gammel.">
            <a:extLst>
              <a:ext uri="{FF2B5EF4-FFF2-40B4-BE49-F238E27FC236}">
                <a16:creationId xmlns:a16="http://schemas.microsoft.com/office/drawing/2014/main" id="{FAEBF0B1-CB54-9D31-F20E-BA1E2C3C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2" y="1886589"/>
            <a:ext cx="2565400" cy="38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780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  <a:p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14.oktober 1943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642612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3: Når ble THO stiftet?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</p:spTree>
    <p:extLst>
      <p:ext uri="{BB962C8B-B14F-4D97-AF65-F5344CB8AC3E}">
        <p14:creationId xmlns:p14="http://schemas.microsoft.com/office/powerpoint/2010/main" val="2430315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1946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16000" y="837352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4: Når etablerte THO Krokeide yrkesskole?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3074" name="Picture 2" descr="Tuberkulose var stigmatiserende, og mange fikk så svekket helse at det nesten var umulig å få jobb, selv etter at de hadde blitt friske. Derfor åpnet THO Krokeide yrkesskole. Her fra snekkerverkstedet.">
            <a:extLst>
              <a:ext uri="{FF2B5EF4-FFF2-40B4-BE49-F238E27FC236}">
                <a16:creationId xmlns:a16="http://schemas.microsoft.com/office/drawing/2014/main" id="{5B3148B9-F1A1-63FD-D468-FEB00839B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094550"/>
            <a:ext cx="5862637" cy="32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604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2919747" cy="1885219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36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16000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5: 38 personer fullførte som første årskull på Krokeide. Hvor mange fikk seg jobb rett etterpå?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</p:spTree>
    <p:extLst>
      <p:ext uri="{BB962C8B-B14F-4D97-AF65-F5344CB8AC3E}">
        <p14:creationId xmlns:p14="http://schemas.microsoft.com/office/powerpoint/2010/main" val="1109036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 dirty="0"/>
          </a:p>
          <a:p>
            <a:endParaRPr lang="nb-NO" sz="3600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Haugesund Lampeskjermfabrikk (startet i 1949)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6: Hva het fabrikken i Rogaland som var eid og drevet av THO?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</p:spTree>
    <p:extLst>
      <p:ext uri="{BB962C8B-B14F-4D97-AF65-F5344CB8AC3E}">
        <p14:creationId xmlns:p14="http://schemas.microsoft.com/office/powerpoint/2010/main" val="2636458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2591134" cy="24710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1961 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7: Når endret THO navn og virkeområde til Landsforeningen for hjerte- og lungesyke?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0BD4992-8F1C-8D2F-3F30-99435CF6866F}"/>
              </a:ext>
            </a:extLst>
          </p:cNvPr>
          <p:cNvSpPr/>
          <p:nvPr/>
        </p:nvSpPr>
        <p:spPr>
          <a:xfrm>
            <a:off x="4329111" y="2200275"/>
            <a:ext cx="5643563" cy="3187315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4908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5543884" cy="2471007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sz="3600" b="1" dirty="0"/>
              <a:t>SVAR: </a:t>
            </a:r>
            <a:r>
              <a:rPr lang="nb-NO" sz="3600" dirty="0"/>
              <a:t>2022 (på landsmøtet)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2116" y="856047"/>
            <a:ext cx="11160000" cy="720000"/>
          </a:xfrm>
        </p:spPr>
        <p:txBody>
          <a:bodyPr>
            <a:normAutofit fontScale="90000"/>
          </a:bodyPr>
          <a:lstStyle/>
          <a:p>
            <a:r>
              <a:rPr lang="nb-NO" sz="4000" b="1" dirty="0"/>
              <a:t>Spørsmål 8: Og når ble det endret til kun LHL?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/>
              <a:t>Svar på quiz</a:t>
            </a:r>
          </a:p>
        </p:txBody>
      </p:sp>
      <p:pic>
        <p:nvPicPr>
          <p:cNvPr id="8" name="Bilde 7" descr="Et bilde som inneholder Grafikk, Font, design, grafisk design&#10;&#10;Automatisk generert beskrivelse">
            <a:extLst>
              <a:ext uri="{FF2B5EF4-FFF2-40B4-BE49-F238E27FC236}">
                <a16:creationId xmlns:a16="http://schemas.microsoft.com/office/drawing/2014/main" id="{424F5BD2-58EC-783F-E0A3-BC945A5A7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63" y="3296853"/>
            <a:ext cx="6477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LHL mal</Template>
  <TotalTime>1094</TotalTime>
  <Words>324</Words>
  <Application>Microsoft Office PowerPoint</Application>
  <PresentationFormat>Widescreen</PresentationFormat>
  <Paragraphs>92</Paragraphs>
  <Slides>17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2" baseType="lpstr">
      <vt:lpstr>.AppleSystemUIFont</vt:lpstr>
      <vt:lpstr>Arial</vt:lpstr>
      <vt:lpstr>Calibri</vt:lpstr>
      <vt:lpstr>Calibri Light</vt:lpstr>
      <vt:lpstr>Office-tema</vt:lpstr>
      <vt:lpstr>Fasit quiz til LHL – vår organisasjon </vt:lpstr>
      <vt:lpstr>Spørsmål 1: Hva står THO for? </vt:lpstr>
      <vt:lpstr>Spørsmål 2: Hvem var grunnleggeren av THO? </vt:lpstr>
      <vt:lpstr>Spørsmål 3: Når ble THO stiftet? </vt:lpstr>
      <vt:lpstr>Spørsmål 4: Når etablerte THO Krokeide yrkesskole? </vt:lpstr>
      <vt:lpstr>Spørsmål 5: 38 personer fullførte som første årskull på Krokeide. Hvor mange fikk seg jobb rett etterpå? </vt:lpstr>
      <vt:lpstr>Spørsmål 6: Hva het fabrikken i Rogaland som var eid og drevet av THO? </vt:lpstr>
      <vt:lpstr>Spørsmål 7: Når endret THO navn og virkeområde til Landsforeningen for hjerte- og lungesyke? </vt:lpstr>
      <vt:lpstr>Spørsmål 8: Og når ble det endret til kun LHL? </vt:lpstr>
      <vt:lpstr>Spørsmål 9: Hvor mange fikk hjelp av LHLs hjertebro? </vt:lpstr>
      <vt:lpstr>Spørsmål 10: Når sto LHL-sykehuset klart på Gardermoen? </vt:lpstr>
      <vt:lpstr>Spørsmål 11: Hvor mange medlemmer og lokallag har LHL? </vt:lpstr>
      <vt:lpstr>Spørsmål 12: Hvem eier LHL? </vt:lpstr>
      <vt:lpstr>Spørsmål 13: Hva er LHLs høyeste myndighet? </vt:lpstr>
      <vt:lpstr>Spørsmål 14: Hva er LHLs visjon? </vt:lpstr>
      <vt:lpstr>Spørsmål 15: Hva er gjennomsnittsalderen for LHL sine medlemmer?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Fasit quiz til LHL – vår organisasjon LHL Oslo, Kielfergen 27.mai</dc:title>
  <dc:creator>Frøydis Myrhaug Danielsen</dc:creator>
  <cp:lastModifiedBy>Frøydis Myrhaug Danielsen</cp:lastModifiedBy>
  <cp:revision>1</cp:revision>
  <dcterms:created xsi:type="dcterms:W3CDTF">2024-05-27T14:01:17Z</dcterms:created>
  <dcterms:modified xsi:type="dcterms:W3CDTF">2024-08-26T09:05:19Z</dcterms:modified>
</cp:coreProperties>
</file>